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1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7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uz-Cyrl-UZ" sz="1100" b="1" i="1" dirty="0" smtClean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Наманган вилояти</a:t>
            </a:r>
            <a:endParaRPr lang="ru-RU" sz="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endParaRPr lang="en-US" sz="11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Лойиханинг ишлаб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чиқариш қуввати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йилига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z-Cyrl-UZ" sz="11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144800</a:t>
            </a:r>
            <a:r>
              <a:rPr lang="en-US" sz="1200" dirty="0" smtClean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 </a:t>
            </a:r>
            <a:r>
              <a:rPr lang="uz-Cyrl-UZ" sz="1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лт</a:t>
            </a:r>
            <a:endParaRPr lang="ru-RU" sz="105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 smtClean="0">
              <a:solidFill>
                <a:schemeClr val="bg1"/>
              </a:solidFill>
            </a:endParaRPr>
          </a:p>
          <a:p>
            <a:pPr algn="ctr" fontAlgn="base"/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Ўз маблағи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Банк кредити</a:t>
            </a:r>
            <a:r>
              <a:rPr lang="en-US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728384" y="5092059"/>
            <a:ext cx="615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467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16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6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 smtClean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 smtClean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612560" y="5495848"/>
            <a:ext cx="5614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2000" dirty="0" smtClean="0">
                <a:solidFill>
                  <a:srgbClr val="C00000"/>
                </a:solidFill>
                <a:latin typeface="Bahnschrift SemiBold SemiConden" pitchFamily="34" charset="0"/>
              </a:rPr>
              <a:t>467</a:t>
            </a:r>
            <a:endParaRPr lang="ru-RU" sz="2000" dirty="0"/>
          </a:p>
        </p:txBody>
      </p:sp>
      <p:sp>
        <p:nvSpPr>
          <p:cNvPr id="171" name="Прямоугольник 170"/>
          <p:cNvSpPr/>
          <p:nvPr/>
        </p:nvSpPr>
        <p:spPr>
          <a:xfrm>
            <a:off x="5946644" y="5571050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latin typeface="Bahnschrift SemiBold SemiConden" pitchFamily="34" charset="0"/>
              </a:rPr>
              <a:t> 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099606" y="5139649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47216" y="1128749"/>
            <a:ext cx="180540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000" dirty="0">
                <a:solidFill>
                  <a:schemeClr val="bg1"/>
                </a:solidFill>
              </a:rPr>
              <a:t>Сабзи шарбати</a:t>
            </a:r>
            <a:endParaRPr lang="uz-Cyrl-UZ" sz="2000" dirty="0" smtClean="0">
              <a:solidFill>
                <a:schemeClr val="bg1"/>
              </a:solidFill>
            </a:endParaRPr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 smtClean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dirty="0">
                <a:latin typeface="Times New Roman" pitchFamily="18" charset="0"/>
                <a:cs typeface="Times New Roman" pitchFamily="18" charset="0"/>
              </a:rPr>
              <a:t>Сабзи шарбатини ишлаб 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чиқариш</a:t>
            </a:r>
            <a:r>
              <a:rPr lang="en-US" b="1" dirty="0" smtClean="0">
                <a:solidFill>
                  <a:srgbClr val="002060"/>
                </a:solidFill>
                <a:latin typeface="Arial"/>
                <a:cs typeface="Arial"/>
              </a:rPr>
              <a:t>”</a:t>
            </a:r>
            <a:endParaRPr lang="ru-RU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353423" y="1864271"/>
            <a:ext cx="734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йил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252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328</a:t>
            </a:r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млн</a:t>
            </a:r>
          </a:p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 smtClean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 smtClean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70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41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7184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50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717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120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525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290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8980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5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1026" name="Picture 2" descr="Namangan Travel Guide, Travel Attractions Namangan, Things to do in Namangan,  Map of Namangan, Weather in Namangan and Travel Reports for Namangan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848" y="1645500"/>
            <a:ext cx="1225205" cy="12252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030" name="Picture 6" descr="IT park with an innovative school to be built in Namanga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712" y="3098338"/>
            <a:ext cx="1225853" cy="1142874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102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195688" y="2843128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pic>
        <p:nvPicPr>
          <p:cNvPr id="91" name="Рисунок 9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flipH="1">
            <a:off x="5354596" y="2269841"/>
            <a:ext cx="1665494" cy="15368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" name="Рисунок 10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79368" y="4312911"/>
            <a:ext cx="2643095" cy="22674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 descr="Bebaho sabzi sharbati | Shifo.uz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45" y="4305611"/>
            <a:ext cx="2538227" cy="218135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5395</TotalTime>
  <Words>120</Words>
  <Application>Microsoft Office PowerPoint</Application>
  <PresentationFormat>Широкоэкранный</PresentationFormat>
  <Paragraphs>43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Bahnschrift SemiBold SemiConden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admin</cp:lastModifiedBy>
  <cp:revision>555</cp:revision>
  <dcterms:created xsi:type="dcterms:W3CDTF">2020-12-11T07:51:35Z</dcterms:created>
  <dcterms:modified xsi:type="dcterms:W3CDTF">2021-08-04T08:00:29Z</dcterms:modified>
</cp:coreProperties>
</file>